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3" r:id="rId6"/>
    <p:sldId id="265" r:id="rId7"/>
    <p:sldId id="260" r:id="rId8"/>
    <p:sldId id="261" r:id="rId9"/>
    <p:sldId id="264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02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7278A-CCE2-421B-A120-392A80677B6D}" type="datetimeFigureOut">
              <a:rPr lang="ru-RU" smtClean="0"/>
              <a:pPr/>
              <a:t>24.02.2019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92DB6B-5692-45AB-8BCB-6AFEB8914C0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7278A-CCE2-421B-A120-392A80677B6D}" type="datetimeFigureOut">
              <a:rPr lang="ru-RU" smtClean="0"/>
              <a:pPr/>
              <a:t>24.02.2019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92DB6B-5692-45AB-8BCB-6AFEB8914C0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7278A-CCE2-421B-A120-392A80677B6D}" type="datetimeFigureOut">
              <a:rPr lang="ru-RU" smtClean="0"/>
              <a:pPr/>
              <a:t>24.02.2019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92DB6B-5692-45AB-8BCB-6AFEB8914C0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7278A-CCE2-421B-A120-392A80677B6D}" type="datetimeFigureOut">
              <a:rPr lang="ru-RU" smtClean="0"/>
              <a:pPr/>
              <a:t>24.02.2019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92DB6B-5692-45AB-8BCB-6AFEB8914C0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7278A-CCE2-421B-A120-392A80677B6D}" type="datetimeFigureOut">
              <a:rPr lang="ru-RU" smtClean="0"/>
              <a:pPr/>
              <a:t>24.02.2019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92DB6B-5692-45AB-8BCB-6AFEB8914C0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7278A-CCE2-421B-A120-392A80677B6D}" type="datetimeFigureOut">
              <a:rPr lang="ru-RU" smtClean="0"/>
              <a:pPr/>
              <a:t>24.02.2019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92DB6B-5692-45AB-8BCB-6AFEB8914C0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7278A-CCE2-421B-A120-392A80677B6D}" type="datetimeFigureOut">
              <a:rPr lang="ru-RU" smtClean="0"/>
              <a:pPr/>
              <a:t>24.02.2019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92DB6B-5692-45AB-8BCB-6AFEB8914C0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7278A-CCE2-421B-A120-392A80677B6D}" type="datetimeFigureOut">
              <a:rPr lang="ru-RU" smtClean="0"/>
              <a:pPr/>
              <a:t>24.02.2019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92DB6B-5692-45AB-8BCB-6AFEB8914C0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7278A-CCE2-421B-A120-392A80677B6D}" type="datetimeFigureOut">
              <a:rPr lang="ru-RU" smtClean="0"/>
              <a:pPr/>
              <a:t>24.02.2019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92DB6B-5692-45AB-8BCB-6AFEB8914C0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7278A-CCE2-421B-A120-392A80677B6D}" type="datetimeFigureOut">
              <a:rPr lang="ru-RU" smtClean="0"/>
              <a:pPr/>
              <a:t>24.02.2019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92DB6B-5692-45AB-8BCB-6AFEB8914C0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7278A-CCE2-421B-A120-392A80677B6D}" type="datetimeFigureOut">
              <a:rPr lang="ru-RU" smtClean="0"/>
              <a:pPr/>
              <a:t>24.02.2019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5792DB6B-5692-45AB-8BCB-6AFEB8914C0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057278A-CCE2-421B-A120-392A80677B6D}" type="datetimeFigureOut">
              <a:rPr lang="ru-RU" smtClean="0"/>
              <a:pPr/>
              <a:t>24.02.2019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792DB6B-5692-45AB-8BCB-6AFEB8914C02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7" Type="http://schemas.openxmlformats.org/officeDocument/2006/relationships/image" Target="../media/image4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jpeg"/><Relationship Id="rId5" Type="http://schemas.openxmlformats.org/officeDocument/2006/relationships/image" Target="../media/image3.jpeg"/><Relationship Id="rId4" Type="http://schemas.openxmlformats.org/officeDocument/2006/relationships/image" Target="../media/image7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7" Type="http://schemas.openxmlformats.org/officeDocument/2006/relationships/image" Target="../media/image17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6.jpeg"/><Relationship Id="rId5" Type="http://schemas.openxmlformats.org/officeDocument/2006/relationships/image" Target="../media/image15.jpeg"/><Relationship Id="rId4" Type="http://schemas.openxmlformats.org/officeDocument/2006/relationships/image" Target="../media/image1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14348" y="1071546"/>
            <a:ext cx="7772400" cy="2071701"/>
          </a:xfrm>
        </p:spPr>
        <p:txBody>
          <a:bodyPr>
            <a:normAutofit/>
          </a:bodyPr>
          <a:lstStyle/>
          <a:p>
            <a:r>
              <a:rPr lang="ru-RU" sz="4400" dirty="0" smtClean="0"/>
              <a:t>Образовательная деятельность в подготовительной группе по теме: «Путешествие с мячом»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00166" y="4786322"/>
            <a:ext cx="6400800" cy="1714512"/>
          </a:xfrm>
        </p:spPr>
        <p:txBody>
          <a:bodyPr>
            <a:normAutofit/>
          </a:bodyPr>
          <a:lstStyle/>
          <a:p>
            <a:pPr algn="ctr"/>
            <a:r>
              <a:rPr lang="ru-RU" sz="2000" dirty="0" smtClean="0">
                <a:solidFill>
                  <a:srgbClr val="3333CC"/>
                </a:solidFill>
              </a:rPr>
              <a:t>Подготовила: инструктор по </a:t>
            </a:r>
            <a:r>
              <a:rPr lang="ru-RU" sz="2000" smtClean="0">
                <a:solidFill>
                  <a:srgbClr val="3333CC"/>
                </a:solidFill>
              </a:rPr>
              <a:t>физической культуре первой </a:t>
            </a:r>
            <a:r>
              <a:rPr lang="ru-RU" sz="2000" dirty="0" smtClean="0">
                <a:solidFill>
                  <a:srgbClr val="3333CC"/>
                </a:solidFill>
              </a:rPr>
              <a:t>квалификационной категории МБДОУ Чановский детский сад №5</a:t>
            </a:r>
          </a:p>
          <a:p>
            <a:pPr algn="ctr"/>
            <a:r>
              <a:rPr lang="ru-RU" sz="2000" dirty="0" smtClean="0">
                <a:solidFill>
                  <a:srgbClr val="3333CC"/>
                </a:solidFill>
              </a:rPr>
              <a:t> Зарубина Наталья Юрьевна</a:t>
            </a:r>
            <a:endParaRPr lang="ru-RU" sz="2000" dirty="0">
              <a:solidFill>
                <a:srgbClr val="3333CC"/>
              </a:solidFill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14348" y="357166"/>
            <a:ext cx="8229600" cy="796086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                    Загадки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sz="3200" dirty="0" smtClean="0"/>
              <a:t>1</a:t>
            </a:r>
            <a:r>
              <a:rPr lang="ru-RU" dirty="0" smtClean="0"/>
              <a:t>. </a:t>
            </a:r>
            <a:r>
              <a:rPr lang="ru-RU" sz="3200" dirty="0" smtClean="0"/>
              <a:t>Круглый я как шар земной</a:t>
            </a:r>
          </a:p>
          <a:p>
            <a:pPr>
              <a:buNone/>
            </a:pPr>
            <a:r>
              <a:rPr lang="ru-RU" sz="3200" dirty="0" smtClean="0"/>
              <a:t>    Все гоняются за мной.</a:t>
            </a:r>
          </a:p>
          <a:p>
            <a:pPr>
              <a:buNone/>
            </a:pPr>
            <a:r>
              <a:rPr lang="ru-RU" sz="3200" dirty="0" smtClean="0"/>
              <a:t>    Лупят ногами, руками,</a:t>
            </a:r>
          </a:p>
          <a:p>
            <a:pPr>
              <a:buNone/>
            </a:pPr>
            <a:r>
              <a:rPr lang="ru-RU" sz="3200" dirty="0" smtClean="0"/>
              <a:t>    А я убегаю прыжками.</a:t>
            </a:r>
          </a:p>
          <a:p>
            <a:pPr>
              <a:buNone/>
            </a:pPr>
            <a:endParaRPr lang="ru-RU" sz="1800" dirty="0" smtClean="0"/>
          </a:p>
        </p:txBody>
      </p:sp>
      <p:pic>
        <p:nvPicPr>
          <p:cNvPr id="4" name="Рисунок 3" descr="прпрп.jpe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00760" y="3857628"/>
            <a:ext cx="2714644" cy="2714644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714348" y="785794"/>
            <a:ext cx="8229600" cy="438912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3200" dirty="0" smtClean="0"/>
              <a:t>2. Звонкий, громкий и прыгучий</a:t>
            </a:r>
          </a:p>
          <a:p>
            <a:pPr>
              <a:buNone/>
            </a:pPr>
            <a:r>
              <a:rPr lang="ru-RU" sz="3200" dirty="0" smtClean="0"/>
              <a:t>    Улетает аж до тучи</a:t>
            </a:r>
          </a:p>
          <a:p>
            <a:pPr>
              <a:buNone/>
            </a:pPr>
            <a:r>
              <a:rPr lang="ru-RU" sz="3200" dirty="0" smtClean="0"/>
              <a:t>    И на радость детворе</a:t>
            </a:r>
          </a:p>
          <a:p>
            <a:pPr>
              <a:buNone/>
            </a:pPr>
            <a:r>
              <a:rPr lang="ru-RU" sz="3200" dirty="0" smtClean="0"/>
              <a:t>    Звонко скачет во дворе.</a:t>
            </a:r>
            <a:endParaRPr lang="ru-RU" sz="3200" dirty="0"/>
          </a:p>
        </p:txBody>
      </p:sp>
      <p:pic>
        <p:nvPicPr>
          <p:cNvPr id="5" name="Рисунок 4" descr="spalding_basketball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72264" y="4500570"/>
            <a:ext cx="2063720" cy="206372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857232"/>
            <a:ext cx="8229600" cy="438912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3200" dirty="0" smtClean="0"/>
              <a:t>3. Резиновый арбузик</a:t>
            </a:r>
          </a:p>
          <a:p>
            <a:pPr>
              <a:buNone/>
            </a:pPr>
            <a:r>
              <a:rPr lang="ru-RU" sz="3200" dirty="0" smtClean="0"/>
              <a:t>    Скачет на пузе.</a:t>
            </a:r>
            <a:endParaRPr lang="ru-RU" sz="3200" dirty="0"/>
          </a:p>
        </p:txBody>
      </p:sp>
      <p:pic>
        <p:nvPicPr>
          <p:cNvPr id="4" name="Рисунок 3" descr="p_09024_1_gallerybig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29322" y="3786190"/>
            <a:ext cx="2857499" cy="2898320"/>
          </a:xfrm>
          <a:prstGeom prst="rect">
            <a:avLst/>
          </a:prstGeom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iр.jpe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42844" y="285728"/>
            <a:ext cx="2500330" cy="2500330"/>
          </a:xfrm>
        </p:spPr>
      </p:pic>
      <p:pic>
        <p:nvPicPr>
          <p:cNvPr id="5" name="Рисунок 4" descr="md_569183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86578" y="1428736"/>
            <a:ext cx="2024070" cy="2024070"/>
          </a:xfrm>
          <a:prstGeom prst="rect">
            <a:avLst/>
          </a:prstGeom>
        </p:spPr>
      </p:pic>
      <p:pic>
        <p:nvPicPr>
          <p:cNvPr id="6" name="Рисунок 5" descr="115832_2_o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71868" y="4071942"/>
            <a:ext cx="2357454" cy="2964498"/>
          </a:xfrm>
          <a:prstGeom prst="rect">
            <a:avLst/>
          </a:prstGeom>
        </p:spPr>
      </p:pic>
      <p:pic>
        <p:nvPicPr>
          <p:cNvPr id="7" name="Рисунок 6" descr="spalding_basketball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857488" y="857232"/>
            <a:ext cx="3175000" cy="3175000"/>
          </a:xfrm>
          <a:prstGeom prst="rect">
            <a:avLst/>
          </a:prstGeom>
        </p:spPr>
      </p:pic>
      <p:pic>
        <p:nvPicPr>
          <p:cNvPr id="8" name="Рисунок 7" descr="8a6457e51ba7.jp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072198" y="3857628"/>
            <a:ext cx="2857500" cy="2895600"/>
          </a:xfrm>
          <a:prstGeom prst="rect">
            <a:avLst/>
          </a:prstGeom>
        </p:spPr>
      </p:pic>
      <p:pic>
        <p:nvPicPr>
          <p:cNvPr id="9" name="Рисунок 8" descr="p_09024_1_gallerybig.jp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28596" y="4214818"/>
            <a:ext cx="2253818" cy="228601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мяч.jpe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26623" y="285728"/>
            <a:ext cx="7531591" cy="6204158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74da816e47e0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14282" y="285728"/>
            <a:ext cx="8696085" cy="607223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istorija_mjacha_6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42844" y="428604"/>
            <a:ext cx="8613501" cy="585718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баскет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28596" y="0"/>
            <a:ext cx="3286147" cy="246461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5" name="Рисунок 4" descr="волейб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43438" y="0"/>
            <a:ext cx="3365132" cy="2541303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6" name="Рисунок 5" descr="регби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29190" y="2000240"/>
            <a:ext cx="3470198" cy="251936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7" name="Рисунок 6" descr="футбол.jpe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429124" y="3929066"/>
            <a:ext cx="3429024" cy="2571768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8" name="Рисунок 7" descr="теннис.jp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42910" y="2214554"/>
            <a:ext cx="3429024" cy="250033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9" name="Рисунок 8" descr="Tenis18.jp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42844" y="4357694"/>
            <a:ext cx="3556025" cy="235745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114</TotalTime>
  <Words>91</Words>
  <Application>Microsoft Office PowerPoint</Application>
  <PresentationFormat>Экран (4:3)</PresentationFormat>
  <Paragraphs>14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Поток</vt:lpstr>
      <vt:lpstr>Образовательная деятельность в подготовительной группе по теме: «Путешествие с мячом»</vt:lpstr>
      <vt:lpstr>                    Загадки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Образовательная деятельность в старшей группе по теме: «История создания мяча»</dc:title>
  <dc:creator>USER</dc:creator>
  <cp:lastModifiedBy>USER</cp:lastModifiedBy>
  <cp:revision>15</cp:revision>
  <dcterms:created xsi:type="dcterms:W3CDTF">2014-03-02T10:01:56Z</dcterms:created>
  <dcterms:modified xsi:type="dcterms:W3CDTF">2019-02-24T11:35:16Z</dcterms:modified>
</cp:coreProperties>
</file>